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8656320" cy="64922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63840" y="1005840"/>
            <a:ext cx="3840480" cy="32004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400" b="1">
                <a:solidFill>
                  <a:srgbClr val="CC9C4A"/>
                </a:solidFill>
                <a:latin typeface="Aptos"/>
              </a:defRPr>
            </a:pPr>
            <a:r>
              <a:t>PECK-SIMPSON TEAM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63840" y="1600200"/>
            <a:ext cx="4023360" cy="21031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THE MARKETING</a:t>
            </a:r>
          </a:p>
          <a:p>
            <a:pPr>
              <a:spcAft>
                <a:spcPts val="1000"/>
              </a:spcAft>
              <a:defRPr sz="3300" b="1">
                <a:solidFill>
                  <a:srgbClr val="FFFFFF"/>
                </a:solidFill>
                <a:latin typeface="Aptos"/>
              </a:defRPr>
            </a:pPr>
            <a:r>
              <a:t>ADVANTAGE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63840" y="4572000"/>
            <a:ext cx="3749039" cy="128016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D4DEE6"/>
                </a:solidFill>
                <a:latin typeface="Aptos"/>
              </a:defRPr>
            </a:pPr>
            <a:r>
              <a:t>Real Estate. Real Relationships. Real Results.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STRATEGY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Price with confidence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We assess location, condition and comparable sales to build a market-informed pricing strategy.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PRESENTATION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Make a powerful first impression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Property preparation and staging guidance help your home look its best to prospective buyers.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PRODUCTION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Professional photography and video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High-quality interior and exterior photography, cinematic walkthroughs, 3D tours and floor plans.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DIGITAL EXPERIENCE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A website dedicated to your property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Give buyers a central place to explore photos, video, maps, tour options and property details.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IMMERSIVE MARKETING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More than a photo gallery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Combine images, walkthroughs, 3D tours and floor plans to help buyers picture life in the home.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ONLINE REACH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Digital marketing built to attract attention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Campaign examples from the presentation showcase the tools we use to promote listings.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SOCIAL CAMPAIGNS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Showcase homes on social media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Reach home shoppers with visually strong listing content and targeted digital exposure.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PRINT MARKETING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Beautiful marketing in buyers’ hands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Featured listing brochures complement the digital campaign with polished property details.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OPEN HOUSES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Create more opportunities to see the home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Use open-house marketing, property information and follow-up to support buyer engagement.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AGENT NETWORK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Put your listing in front of agents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Broker outreach can bring your home to the attention of professionals with active buyers.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COMMUNICATION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Stay informed throughout the process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Track showing activity, gather feedback and refine the marketing plan as the market responds.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PROVEN TRACK RECORD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Experience supported by results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Our RealTrends recognition and team achievements demonstrate sustained production.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21258"/>
            <a:ext cx="6675120" cy="500634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223760" y="822960"/>
            <a:ext cx="41148" cy="5303520"/>
          </a:xfrm>
          <a:prstGeom prst="rect">
            <a:avLst/>
          </a:prstGeom>
          <a:solidFill>
            <a:srgbClr val="CC9C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589520" y="914400"/>
            <a:ext cx="411480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500" b="1">
                <a:solidFill>
                  <a:srgbClr val="CC9C4A"/>
                </a:solidFill>
                <a:latin typeface="Aptos"/>
              </a:defRPr>
            </a:pPr>
            <a:r>
              <a:t>LOCAL EXPERIENCE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589520" y="1600200"/>
            <a:ext cx="4206240" cy="22860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900" b="1">
                <a:solidFill>
                  <a:srgbClr val="FFFFFF"/>
                </a:solidFill>
                <a:latin typeface="Aptos"/>
              </a:defRPr>
            </a:pPr>
            <a:r>
              <a:t>A team with a record of achievement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9520" y="4114800"/>
            <a:ext cx="4023360" cy="18288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D4DEE6"/>
                </a:solidFill>
                <a:latin typeface="Aptos"/>
              </a:defRPr>
            </a:pPr>
            <a:r>
              <a:t>Keller Williams South Tampa recognition reflects our commitment to clients and outcomes.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89520" y="6263640"/>
            <a:ext cx="36576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CC9C4A"/>
                </a:solidFill>
                <a:latin typeface="Aptos"/>
              </a:defRPr>
            </a:pPr>
            <a:r>
              <a:t>PECK-SIMPSON  |  KW SOUTH TAMPA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0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548640"/>
            <a:ext cx="10607040" cy="4572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700" b="1">
                <a:solidFill>
                  <a:srgbClr val="CC9C4A"/>
                </a:solidFill>
                <a:latin typeface="Aptos"/>
              </a:defRPr>
            </a:pPr>
            <a:r>
              <a:t>YOUR HOME. OUR PRIORITY.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463040"/>
            <a:ext cx="10698480" cy="155448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4200" b="1">
                <a:solidFill>
                  <a:srgbClr val="FFFFFF"/>
                </a:solidFill>
                <a:latin typeface="Aptos"/>
              </a:defRPr>
            </a:pPr>
            <a:r>
              <a:t>Your next move deserves a strategy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794760"/>
            <a:ext cx="10058400" cy="137160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D4DEE6"/>
                </a:solidFill>
                <a:latin typeface="Aptos"/>
              </a:defRPr>
            </a:pPr>
            <a:r>
              <a:t>Jonaé Peck  |  813-404-1536  |  JonaePeck@gmail.com</a:t>
            </a:r>
          </a:p>
          <a:p>
            <a:pPr>
              <a:spcAft>
                <a:spcPts val="1000"/>
              </a:spcAft>
              <a:defRPr sz="2200" b="0">
                <a:solidFill>
                  <a:srgbClr val="D4DEE6"/>
                </a:solidFill>
                <a:latin typeface="Aptos"/>
              </a:defRPr>
            </a:pPr>
            <a:r>
              <a:t>Carey Simpson  |  727-600-7583  |  Carey@CareySimpson.com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126480"/>
            <a:ext cx="9144000" cy="274320"/>
          </a:xfrm>
          <a:prstGeom prst="rect">
            <a:avLst/>
          </a:prstGeom>
          <a:noFill/>
        </p:spPr>
        <p:txBody>
          <a:bodyPr wrap="square" lIns="18288" tIns="9144">
            <a:spAutoFit/>
          </a:bodyPr>
          <a:lstStyle/>
          <a:p>
            <a:pPr>
              <a:spcAft>
                <a:spcPts val="1000"/>
              </a:spcAft>
              <a:defRPr sz="1200" b="1">
                <a:solidFill>
                  <a:srgbClr val="CC9C4A"/>
                </a:solidFill>
                <a:latin typeface="Aptos"/>
              </a:defRPr>
            </a:pPr>
            <a:r>
              <a:t>KELLER WILLIAMS SOUTH TAMPA | PECK-SIMPSON TEAM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